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2.png"/><Relationship Id="rId13" Type="http://schemas.openxmlformats.org/officeDocument/2006/relationships/image" Target="../media/image1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7.gif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5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137" y="912748"/>
            <a:ext cx="6441724" cy="262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090E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10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3923850" y="1215650"/>
            <a:ext cx="12963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FFE599"/>
                </a:solidFill>
              </a:rPr>
              <a:t>L</a:t>
            </a:r>
            <a:r>
              <a:rPr lang="it" sz="2400">
                <a:solidFill>
                  <a:srgbClr val="FFFFFF"/>
                </a:solidFill>
              </a:rPr>
              <a:t>INUX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3671550" y="1907150"/>
            <a:ext cx="18009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C27BA0"/>
                </a:solidFill>
              </a:rPr>
              <a:t>A</a:t>
            </a:r>
            <a:r>
              <a:rPr lang="it" sz="2400">
                <a:solidFill>
                  <a:srgbClr val="FFFFFF"/>
                </a:solidFill>
              </a:rPr>
              <a:t>PACHE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3864750" y="2598650"/>
            <a:ext cx="1414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A2C4C9"/>
                </a:solidFill>
              </a:rPr>
              <a:t>M</a:t>
            </a:r>
            <a:r>
              <a:rPr lang="it" sz="2400">
                <a:solidFill>
                  <a:srgbClr val="FFFFFF"/>
                </a:solidFill>
              </a:rPr>
              <a:t>YSQL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3864750" y="3290150"/>
            <a:ext cx="14145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6D9EEB"/>
                </a:solidFill>
              </a:rPr>
              <a:t>P</a:t>
            </a:r>
            <a:r>
              <a:rPr lang="it" sz="2400">
                <a:solidFill>
                  <a:srgbClr val="FFFFFF"/>
                </a:solidFill>
              </a:rPr>
              <a:t>HP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864750" y="2166000"/>
            <a:ext cx="14145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FFFFFF"/>
                </a:solidFill>
              </a:rPr>
              <a:t>LAMP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/>
        </p:nvSpPr>
        <p:spPr>
          <a:xfrm>
            <a:off x="2832900" y="1421700"/>
            <a:ext cx="3478200" cy="23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Profilo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Post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Immagini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Commenti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Like/Dislike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Ricerca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Amicizia</a:t>
            </a:r>
          </a:p>
          <a:p>
            <a:pPr lvl="0" algn="ctr"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Mappa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2441250" y="430400"/>
            <a:ext cx="4261500" cy="7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</a:rPr>
              <a:t>FUNZIONALITÀ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0px-OpenLayers_logo.svg.png"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925" y="1342675"/>
            <a:ext cx="2458150" cy="245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352525" y="352775"/>
            <a:ext cx="24582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FFFFFF"/>
                </a:solidFill>
              </a:rPr>
              <a:t>OpenLayers</a:t>
            </a:r>
          </a:p>
        </p:txBody>
      </p:sp>
      <p:pic>
        <p:nvPicPr>
          <p:cNvPr descr="2000px-OpenLayers_logo.svg.pn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75" y="333450"/>
            <a:ext cx="864250" cy="8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00" y="1320100"/>
            <a:ext cx="7365999" cy="367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1852050" y="225750"/>
            <a:ext cx="5439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</a:rPr>
              <a:t>POPUP</a:t>
            </a:r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7447"/>
            <a:ext cx="9144000" cy="366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/>
        </p:nvSpPr>
        <p:spPr>
          <a:xfrm>
            <a:off x="1852050" y="225750"/>
            <a:ext cx="5439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</a:rPr>
              <a:t>GEOLOCALIZZAZIONE</a:t>
            </a:r>
          </a:p>
        </p:txBody>
      </p:sp>
      <p:pic>
        <p:nvPicPr>
          <p:cNvPr descr="ezgif.com-optimize.gif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875" y="1213399"/>
            <a:ext cx="7140225" cy="341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/>
        </p:nvSpPr>
        <p:spPr>
          <a:xfrm>
            <a:off x="1852050" y="225750"/>
            <a:ext cx="5439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</a:rPr>
              <a:t>TERREMOTI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499"/>
            <a:ext cx="9144000" cy="353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7369"/>
            <a:ext cx="9143998" cy="3408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852050" y="225750"/>
            <a:ext cx="5439900" cy="4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2400">
                <a:solidFill>
                  <a:srgbClr val="FFFFFF"/>
                </a:solidFill>
              </a:rPr>
              <a:t>TRACCIARE UN PERCORSO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357" y="1710075"/>
            <a:ext cx="5123275" cy="20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b_icon_325x325.png"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450" y="3033300"/>
            <a:ext cx="1674999" cy="167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ter+01.png"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2275" y="2237187"/>
            <a:ext cx="4779451" cy="6691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60903181541!Twitter_bird_logo.png" id="61" name="Shape 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962" y="2744224"/>
            <a:ext cx="1900400" cy="1900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gram_PNG13.png" id="62" name="Shape 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237" y="1918728"/>
            <a:ext cx="16397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1725" y="531825"/>
            <a:ext cx="1674999" cy="167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ursquare-logo.png" id="64" name="Shape 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437" y="503150"/>
            <a:ext cx="4210050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tube-Transparent.png" id="65" name="Shape 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61726" y="3033299"/>
            <a:ext cx="1675000" cy="1675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ickr_logo.png" id="66" name="Shape 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7450" y="444726"/>
            <a:ext cx="4169825" cy="1265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umblr-icon.png" id="67" name="Shape 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647799" y="885424"/>
            <a:ext cx="1653450" cy="165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test" id="68" name="Shape 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067861" y="3139449"/>
            <a:ext cx="1462724" cy="1462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nterest-Free-PNG-Image.png" id="69" name="Shape 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291112" y="3139443"/>
            <a:ext cx="1587600" cy="1587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pace-logo.gif" id="70" name="Shape 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12996" y="2137449"/>
            <a:ext cx="3374792" cy="12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b_icon_325x325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300" y="1734237"/>
            <a:ext cx="1674999" cy="1674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iendster+01.png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750" y="2237187"/>
            <a:ext cx="4779452" cy="6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/>
        </p:nvSpPr>
        <p:spPr>
          <a:xfrm>
            <a:off x="2614050" y="2580900"/>
            <a:ext cx="39159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22 Marzo 2002 - 14 Giugno 2015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Jonathan Abrams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Conoscere Nuove Persone</a:t>
            </a:r>
          </a:p>
        </p:txBody>
      </p:sp>
      <p:pic>
        <p:nvPicPr>
          <p:cNvPr descr="friendster+01.png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75" y="1072937"/>
            <a:ext cx="4779451" cy="6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/>
        </p:nvSpPr>
        <p:spPr>
          <a:xfrm>
            <a:off x="2614050" y="2580900"/>
            <a:ext cx="39159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Pioniere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8.2 Milioni (Giugno 2010)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“Sito di incontri ben mascherato”</a:t>
            </a:r>
          </a:p>
        </p:txBody>
      </p:sp>
      <p:pic>
        <p:nvPicPr>
          <p:cNvPr descr="friendster+01.pn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75" y="1072937"/>
            <a:ext cx="4779451" cy="66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b_icon_325x325.png"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4500" y="570000"/>
            <a:ext cx="1674999" cy="16749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2786850" y="2714925"/>
            <a:ext cx="3570300" cy="16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4 Febbraio 2004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Mark Zuckerberg</a:t>
            </a: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>
                <a:solidFill>
                  <a:srgbClr val="FFFFFF"/>
                </a:solidFill>
              </a:rPr>
              <a:t>Rapporti sociali online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9950"/>
            <a:ext cx="9143999" cy="565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04725"/>
            <a:ext cx="9144000" cy="5648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2074350" y="2271900"/>
            <a:ext cx="4995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it" sz="3000">
                <a:solidFill>
                  <a:srgbClr val="FFFFFF"/>
                </a:solidFill>
              </a:rPr>
              <a:t>3.760.000.000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